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media/image2.jpeg" ContentType="image/jpeg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25400" cap="flat">
              <a:solidFill>
                <a:srgbClr val="66635E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D6D5CB"/>
              </a:solidFill>
              <a:prstDash val="solid"/>
              <a:miter lim="400000"/>
            </a:ln>
          </a:left>
          <a:right>
            <a:ln w="12700" cap="flat">
              <a:solidFill>
                <a:srgbClr val="D6D5CB"/>
              </a:solidFill>
              <a:prstDash val="solid"/>
              <a:miter lim="400000"/>
            </a:ln>
          </a:right>
          <a:top>
            <a:ln w="12700" cap="flat">
              <a:solidFill>
                <a:srgbClr val="D6D5CB"/>
              </a:solidFill>
              <a:prstDash val="solid"/>
              <a:miter lim="400000"/>
            </a:ln>
          </a:top>
          <a:bottom>
            <a:ln w="12700" cap="flat">
              <a:solidFill>
                <a:srgbClr val="D6D5CB"/>
              </a:solidFill>
              <a:prstDash val="solid"/>
              <a:miter lim="400000"/>
            </a:ln>
          </a:bottom>
          <a:insideH>
            <a:ln w="12700" cap="flat">
              <a:solidFill>
                <a:srgbClr val="D6D5CB"/>
              </a:solidFill>
              <a:prstDash val="solid"/>
              <a:miter lim="400000"/>
            </a:ln>
          </a:insideH>
          <a:insideV>
            <a:ln w="12700" cap="flat">
              <a:solidFill>
                <a:srgbClr val="D6D5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D6D5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D6D5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chemeClr val="accent3">
                  <a:satOff val="9881"/>
                  <a:lumOff val="-13155"/>
                  <a:alpha val="85000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3">
                  <a:satOff val="9881"/>
                  <a:lumOff val="-13155"/>
                  <a:alpha val="85000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3">
                  <a:satOff val="9881"/>
                  <a:lumOff val="-13155"/>
                  <a:alpha val="85000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chemeClr val="accent3">
                  <a:satOff val="9881"/>
                  <a:lumOff val="-13155"/>
                </a:schemeClr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D6D5CB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satOff val="9881"/>
                  <a:lumOff val="-1315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3">
                  <a:satOff val="9881"/>
                  <a:lumOff val="-13155"/>
                </a:schemeClr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chemeClr val="accent3">
                  <a:satOff val="9881"/>
                  <a:lumOff val="-13155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A2A1A6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A2A1A6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25400" cap="rnd">
              <a:solidFill>
                <a:srgbClr val="A2A1A6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rnd">
              <a:solidFill>
                <a:srgbClr val="A0A4A8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A0A4A8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A0A4A8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rnd">
              <a:solidFill>
                <a:srgbClr val="A0A4A8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A0A4A8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A0A4A8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AEADA0"/>
              </a:solidFill>
              <a:prstDash val="solid"/>
              <a:miter lim="400000"/>
            </a:ln>
          </a:left>
          <a:right>
            <a:ln w="12700" cap="flat">
              <a:solidFill>
                <a:srgbClr val="AEADA0"/>
              </a:solidFill>
              <a:prstDash val="solid"/>
              <a:miter lim="400000"/>
            </a:ln>
          </a:right>
          <a:top>
            <a:ln w="12700" cap="flat">
              <a:solidFill>
                <a:srgbClr val="AEADA0"/>
              </a:solidFill>
              <a:prstDash val="solid"/>
              <a:miter lim="400000"/>
            </a:ln>
          </a:top>
          <a:bottom>
            <a:ln w="12700" cap="flat">
              <a:solidFill>
                <a:srgbClr val="AEADA0"/>
              </a:solidFill>
              <a:prstDash val="solid"/>
              <a:miter lim="400000"/>
            </a:ln>
          </a:bottom>
          <a:insideH>
            <a:ln w="12700" cap="flat">
              <a:solidFill>
                <a:srgbClr val="AEADA0"/>
              </a:solidFill>
              <a:prstDash val="solid"/>
              <a:miter lim="400000"/>
            </a:ln>
          </a:insideH>
          <a:insideV>
            <a:ln w="12700" cap="flat">
              <a:solidFill>
                <a:srgbClr val="AEADA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right>
          <a:top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H>
          <a:insideV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83827D"/>
              </a:solidFill>
              <a:prstDash val="solid"/>
              <a:miter lim="400000"/>
            </a:ln>
          </a:right>
          <a:top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H>
          <a:insideV>
            <a:ln w="25400" cap="flat">
              <a:solidFill>
                <a:srgbClr val="83827D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right>
          <a:top>
            <a:ln w="25400" cap="flat">
              <a:solidFill>
                <a:srgbClr val="83827D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83827D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/Relationships>

</file>

<file path=ppt/media/image1.jpeg>
</file>

<file path=ppt/media/image1.png>
</file>

<file path=ppt/media/image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5" name="Shape 165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Заголовок и подзаголовок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Текст заголовка"/>
          <p:cNvSpPr txBox="1"/>
          <p:nvPr>
            <p:ph type="title"/>
          </p:nvPr>
        </p:nvSpPr>
        <p:spPr>
          <a:xfrm>
            <a:off x="1930400" y="7378700"/>
            <a:ext cx="20510500" cy="3695700"/>
          </a:xfrm>
          <a:prstGeom prst="rect">
            <a:avLst/>
          </a:prstGeom>
        </p:spPr>
        <p:txBody>
          <a:bodyPr anchor="b"/>
          <a:lstStyle>
            <a:lvl1pPr>
              <a:defRPr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13" name="Уровень текста 1…"/>
          <p:cNvSpPr txBox="1"/>
          <p:nvPr>
            <p:ph type="body" sz="quarter" idx="1"/>
          </p:nvPr>
        </p:nvSpPr>
        <p:spPr>
          <a:xfrm>
            <a:off x="1930400" y="11049000"/>
            <a:ext cx="20510500" cy="17780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4" name="Номер слайда"/>
          <p:cNvSpPr txBox="1"/>
          <p:nvPr>
            <p:ph type="sldNum" sz="quarter" idx="2"/>
          </p:nvPr>
        </p:nvSpPr>
        <p:spPr>
          <a:xfrm>
            <a:off x="12020860" y="13322300"/>
            <a:ext cx="368504" cy="3746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Фото (3 шт.)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Линия"/>
          <p:cNvSpPr/>
          <p:nvPr/>
        </p:nvSpPr>
        <p:spPr>
          <a:xfrm>
            <a:off x="522128" y="11747500"/>
            <a:ext cx="23341173" cy="0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16" name="Прямоугольник"/>
          <p:cNvSpPr/>
          <p:nvPr/>
        </p:nvSpPr>
        <p:spPr>
          <a:xfrm>
            <a:off x="520700" y="393700"/>
            <a:ext cx="23342600" cy="129667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17" name="Изображение"/>
          <p:cNvSpPr/>
          <p:nvPr>
            <p:ph type="pic" sz="half" idx="21"/>
          </p:nvPr>
        </p:nvSpPr>
        <p:spPr>
          <a:xfrm>
            <a:off x="16006233" y="3619500"/>
            <a:ext cx="7747001" cy="11620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18" name="Изображение"/>
          <p:cNvSpPr/>
          <p:nvPr>
            <p:ph type="pic" idx="22"/>
          </p:nvPr>
        </p:nvSpPr>
        <p:spPr>
          <a:xfrm>
            <a:off x="-518765" y="520700"/>
            <a:ext cx="16668749" cy="1111442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19" name="Изображение"/>
          <p:cNvSpPr/>
          <p:nvPr>
            <p:ph type="pic" sz="half" idx="23"/>
          </p:nvPr>
        </p:nvSpPr>
        <p:spPr>
          <a:xfrm>
            <a:off x="15862300" y="-1854200"/>
            <a:ext cx="8051801" cy="120777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20" name="Текст заголовка"/>
          <p:cNvSpPr txBox="1"/>
          <p:nvPr>
            <p:ph type="title"/>
          </p:nvPr>
        </p:nvSpPr>
        <p:spPr>
          <a:xfrm>
            <a:off x="635000" y="11747500"/>
            <a:ext cx="23114000" cy="9525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150000"/>
              </a:lnSpc>
              <a:defRPr cap="all" sz="5800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121" name="Уровень текста 1…"/>
          <p:cNvSpPr txBox="1"/>
          <p:nvPr>
            <p:ph type="body" sz="quarter" idx="1"/>
          </p:nvPr>
        </p:nvSpPr>
        <p:spPr>
          <a:xfrm>
            <a:off x="635000" y="12687300"/>
            <a:ext cx="23114000" cy="6350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cap="all" sz="3200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0">
              <a:spcBef>
                <a:spcPts val="0"/>
              </a:spcBef>
              <a:buSzTx/>
              <a:buNone/>
              <a:defRPr cap="all" sz="3200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0">
              <a:spcBef>
                <a:spcPts val="0"/>
              </a:spcBef>
              <a:buSzTx/>
              <a:buNone/>
              <a:defRPr cap="all" sz="3200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0">
              <a:spcBef>
                <a:spcPts val="0"/>
              </a:spcBef>
              <a:buSzTx/>
              <a:buNone/>
              <a:defRPr cap="all" sz="3200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0">
              <a:spcBef>
                <a:spcPts val="0"/>
              </a:spcBef>
              <a:buSzTx/>
              <a:buNone/>
              <a:defRPr cap="all" sz="3200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22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Фото (1 шт.)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Линия"/>
          <p:cNvSpPr/>
          <p:nvPr/>
        </p:nvSpPr>
        <p:spPr>
          <a:xfrm>
            <a:off x="522128" y="11747500"/>
            <a:ext cx="23341173" cy="0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0" name="Прямоугольник"/>
          <p:cNvSpPr/>
          <p:nvPr/>
        </p:nvSpPr>
        <p:spPr>
          <a:xfrm>
            <a:off x="520700" y="393700"/>
            <a:ext cx="23342600" cy="129667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31" name="Изображение"/>
          <p:cNvSpPr/>
          <p:nvPr>
            <p:ph type="pic" idx="21"/>
          </p:nvPr>
        </p:nvSpPr>
        <p:spPr>
          <a:xfrm>
            <a:off x="609600" y="-2044700"/>
            <a:ext cx="23202900" cy="1547128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32" name="Текст заголовка"/>
          <p:cNvSpPr txBox="1"/>
          <p:nvPr>
            <p:ph type="title"/>
          </p:nvPr>
        </p:nvSpPr>
        <p:spPr>
          <a:xfrm>
            <a:off x="635000" y="11747500"/>
            <a:ext cx="23114000" cy="9525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150000"/>
              </a:lnSpc>
              <a:defRPr cap="all" sz="5800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133" name="Уровень текста 1…"/>
          <p:cNvSpPr txBox="1"/>
          <p:nvPr>
            <p:ph type="body" sz="quarter" idx="1"/>
          </p:nvPr>
        </p:nvSpPr>
        <p:spPr>
          <a:xfrm>
            <a:off x="635000" y="12687300"/>
            <a:ext cx="23114000" cy="6350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cap="all" sz="3200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0">
              <a:spcBef>
                <a:spcPts val="0"/>
              </a:spcBef>
              <a:buSzTx/>
              <a:buNone/>
              <a:defRPr cap="all" sz="3200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0">
              <a:spcBef>
                <a:spcPts val="0"/>
              </a:spcBef>
              <a:buSzTx/>
              <a:buNone/>
              <a:defRPr cap="all" sz="3200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0">
              <a:spcBef>
                <a:spcPts val="0"/>
              </a:spcBef>
              <a:buSzTx/>
              <a:buNone/>
              <a:defRPr cap="all" sz="3200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0">
              <a:spcBef>
                <a:spcPts val="0"/>
              </a:spcBef>
              <a:buSzTx/>
              <a:buNone/>
              <a:defRPr cap="all" sz="3200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3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Цита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«Место ввода цитаты»."/>
          <p:cNvSpPr txBox="1"/>
          <p:nvPr>
            <p:ph type="body" sz="quarter" idx="21"/>
          </p:nvPr>
        </p:nvSpPr>
        <p:spPr>
          <a:xfrm>
            <a:off x="2387600" y="6057900"/>
            <a:ext cx="19621500" cy="850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3400"/>
              </a:spcBef>
              <a:buSzTx/>
              <a:buNone/>
            </a:lvl1pPr>
          </a:lstStyle>
          <a:p>
            <a:pPr/>
            <a:r>
              <a:t>«Место ввода цитаты».</a:t>
            </a:r>
          </a:p>
        </p:txBody>
      </p:sp>
      <p:sp>
        <p:nvSpPr>
          <p:cNvPr id="142" name="— Иван Арсентьев"/>
          <p:cNvSpPr txBox="1"/>
          <p:nvPr>
            <p:ph type="body" sz="quarter" idx="22"/>
          </p:nvPr>
        </p:nvSpPr>
        <p:spPr>
          <a:xfrm>
            <a:off x="2387600" y="8953500"/>
            <a:ext cx="19621500" cy="6604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3400"/>
              </a:spcBef>
              <a:buSzTx/>
              <a:buNone/>
              <a:defRPr i="1" sz="3800"/>
            </a:lvl1pPr>
          </a:lstStyle>
          <a:p>
            <a:pPr/>
            <a:r>
              <a:t>— Иван Арсентьев</a:t>
            </a:r>
          </a:p>
        </p:txBody>
      </p:sp>
      <p:sp>
        <p:nvSpPr>
          <p:cNvPr id="14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Изображение"/>
          <p:cNvSpPr/>
          <p:nvPr>
            <p:ph type="pic" idx="21"/>
          </p:nvPr>
        </p:nvSpPr>
        <p:spPr>
          <a:xfrm>
            <a:off x="0" y="-1041400"/>
            <a:ext cx="24422100" cy="1628422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51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Фото — горизонтально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Линия"/>
          <p:cNvSpPr/>
          <p:nvPr/>
        </p:nvSpPr>
        <p:spPr>
          <a:xfrm>
            <a:off x="522128" y="12534900"/>
            <a:ext cx="23337998" cy="0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2" name="Линия"/>
          <p:cNvSpPr/>
          <p:nvPr/>
        </p:nvSpPr>
        <p:spPr>
          <a:xfrm>
            <a:off x="9856866" y="12522200"/>
            <a:ext cx="1" cy="832802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3" name="Линия"/>
          <p:cNvSpPr/>
          <p:nvPr/>
        </p:nvSpPr>
        <p:spPr>
          <a:xfrm>
            <a:off x="522128" y="10109200"/>
            <a:ext cx="23337998" cy="0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4" name="Прямоугольник"/>
          <p:cNvSpPr/>
          <p:nvPr/>
        </p:nvSpPr>
        <p:spPr>
          <a:xfrm>
            <a:off x="520700" y="393700"/>
            <a:ext cx="23342600" cy="129667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5" name="ИМЯ"/>
          <p:cNvSpPr txBox="1"/>
          <p:nvPr>
            <p:ph type="body" sz="quarter" idx="21"/>
          </p:nvPr>
        </p:nvSpPr>
        <p:spPr>
          <a:xfrm>
            <a:off x="11416451" y="12515850"/>
            <a:ext cx="1607166" cy="8509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ИМЯ</a:t>
            </a:r>
          </a:p>
        </p:txBody>
      </p:sp>
      <p:sp>
        <p:nvSpPr>
          <p:cNvPr id="26" name="ПРОЕКТ"/>
          <p:cNvSpPr txBox="1"/>
          <p:nvPr>
            <p:ph type="body" sz="quarter" idx="22"/>
          </p:nvPr>
        </p:nvSpPr>
        <p:spPr>
          <a:xfrm>
            <a:off x="637234" y="10151567"/>
            <a:ext cx="1209132" cy="461366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cap="all" sz="2400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ПРОЕКТ</a:t>
            </a:r>
          </a:p>
        </p:txBody>
      </p:sp>
      <p:sp>
        <p:nvSpPr>
          <p:cNvPr id="27" name="ДАТА"/>
          <p:cNvSpPr txBox="1"/>
          <p:nvPr>
            <p:ph type="body" sz="quarter" idx="23"/>
          </p:nvPr>
        </p:nvSpPr>
        <p:spPr>
          <a:xfrm>
            <a:off x="627417" y="12564567"/>
            <a:ext cx="754686" cy="461366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cap="all" sz="2400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ДАТА</a:t>
            </a:r>
          </a:p>
        </p:txBody>
      </p:sp>
      <p:sp>
        <p:nvSpPr>
          <p:cNvPr id="28" name="Клиент"/>
          <p:cNvSpPr txBox="1"/>
          <p:nvPr>
            <p:ph type="body" sz="quarter" idx="24"/>
          </p:nvPr>
        </p:nvSpPr>
        <p:spPr>
          <a:xfrm>
            <a:off x="9909641" y="12564567"/>
            <a:ext cx="1089966" cy="461366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cap="all" sz="2400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Клиент</a:t>
            </a:r>
          </a:p>
        </p:txBody>
      </p:sp>
      <p:sp>
        <p:nvSpPr>
          <p:cNvPr id="29" name="ДАТА"/>
          <p:cNvSpPr txBox="1"/>
          <p:nvPr>
            <p:ph type="body" sz="quarter" idx="25"/>
          </p:nvPr>
        </p:nvSpPr>
        <p:spPr>
          <a:xfrm>
            <a:off x="2153390" y="12515850"/>
            <a:ext cx="1448436" cy="8509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ДАТА</a:t>
            </a:r>
          </a:p>
        </p:txBody>
      </p:sp>
      <p:sp>
        <p:nvSpPr>
          <p:cNvPr id="30" name="Изображение"/>
          <p:cNvSpPr/>
          <p:nvPr>
            <p:ph type="pic" idx="26"/>
          </p:nvPr>
        </p:nvSpPr>
        <p:spPr>
          <a:xfrm>
            <a:off x="617081" y="-3295650"/>
            <a:ext cx="23139409" cy="1542894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1" name="Текст заголовка"/>
          <p:cNvSpPr txBox="1"/>
          <p:nvPr>
            <p:ph type="title"/>
          </p:nvPr>
        </p:nvSpPr>
        <p:spPr>
          <a:xfrm>
            <a:off x="2159000" y="10121900"/>
            <a:ext cx="19685000" cy="1460500"/>
          </a:xfrm>
          <a:prstGeom prst="rect">
            <a:avLst/>
          </a:prstGeom>
        </p:spPr>
        <p:txBody>
          <a:bodyPr anchor="b"/>
          <a:lstStyle>
            <a:lvl1pPr>
              <a:defRPr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32" name="Уровень текста 1…"/>
          <p:cNvSpPr txBox="1"/>
          <p:nvPr>
            <p:ph type="body" sz="quarter" idx="1"/>
          </p:nvPr>
        </p:nvSpPr>
        <p:spPr>
          <a:xfrm>
            <a:off x="2159000" y="11569700"/>
            <a:ext cx="19685000" cy="97790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50000"/>
              </a:lnSpc>
              <a:spcBef>
                <a:spcPts val="0"/>
              </a:spcBef>
              <a:buSzTx/>
              <a:buNone/>
              <a:defRPr cap="all" sz="5800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0">
              <a:spcBef>
                <a:spcPts val="0"/>
              </a:spcBef>
              <a:buSzTx/>
              <a:buNone/>
              <a:defRPr cap="all" sz="6200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0">
              <a:spcBef>
                <a:spcPts val="0"/>
              </a:spcBef>
              <a:buSzTx/>
              <a:buNone/>
              <a:defRPr cap="all" sz="6200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0">
              <a:spcBef>
                <a:spcPts val="0"/>
              </a:spcBef>
              <a:buSzTx/>
              <a:buNone/>
              <a:defRPr cap="all" sz="6200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0">
              <a:spcBef>
                <a:spcPts val="0"/>
              </a:spcBef>
              <a:buSzTx/>
              <a:buNone/>
              <a:defRPr cap="all" sz="6200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3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Фото — горизонтально (4 шт.)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Линия"/>
          <p:cNvSpPr/>
          <p:nvPr/>
        </p:nvSpPr>
        <p:spPr>
          <a:xfrm>
            <a:off x="522128" y="12534900"/>
            <a:ext cx="23337998" cy="0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1" name="Линия"/>
          <p:cNvSpPr/>
          <p:nvPr/>
        </p:nvSpPr>
        <p:spPr>
          <a:xfrm>
            <a:off x="9856866" y="12522200"/>
            <a:ext cx="1" cy="832802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2" name="Линия"/>
          <p:cNvSpPr/>
          <p:nvPr/>
        </p:nvSpPr>
        <p:spPr>
          <a:xfrm>
            <a:off x="522128" y="10109200"/>
            <a:ext cx="23337998" cy="0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3" name="Прямоугольник"/>
          <p:cNvSpPr/>
          <p:nvPr/>
        </p:nvSpPr>
        <p:spPr>
          <a:xfrm>
            <a:off x="520700" y="393700"/>
            <a:ext cx="23342600" cy="129667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44" name="ИМЯ"/>
          <p:cNvSpPr txBox="1"/>
          <p:nvPr>
            <p:ph type="body" sz="quarter" idx="21"/>
          </p:nvPr>
        </p:nvSpPr>
        <p:spPr>
          <a:xfrm>
            <a:off x="11416451" y="12515850"/>
            <a:ext cx="1607166" cy="8509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ИМЯ</a:t>
            </a:r>
          </a:p>
        </p:txBody>
      </p:sp>
      <p:sp>
        <p:nvSpPr>
          <p:cNvPr id="45" name="ПРОЕКТ"/>
          <p:cNvSpPr txBox="1"/>
          <p:nvPr>
            <p:ph type="body" sz="quarter" idx="22"/>
          </p:nvPr>
        </p:nvSpPr>
        <p:spPr>
          <a:xfrm>
            <a:off x="637234" y="10151567"/>
            <a:ext cx="1209132" cy="461366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cap="all" sz="2400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ПРОЕКТ</a:t>
            </a:r>
          </a:p>
        </p:txBody>
      </p:sp>
      <p:sp>
        <p:nvSpPr>
          <p:cNvPr id="46" name="ДАТА"/>
          <p:cNvSpPr txBox="1"/>
          <p:nvPr>
            <p:ph type="body" sz="quarter" idx="23"/>
          </p:nvPr>
        </p:nvSpPr>
        <p:spPr>
          <a:xfrm>
            <a:off x="627417" y="12564567"/>
            <a:ext cx="754686" cy="461366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cap="all" sz="2400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ДАТА</a:t>
            </a:r>
          </a:p>
        </p:txBody>
      </p:sp>
      <p:sp>
        <p:nvSpPr>
          <p:cNvPr id="47" name="Клиент"/>
          <p:cNvSpPr txBox="1"/>
          <p:nvPr>
            <p:ph type="body" sz="quarter" idx="24"/>
          </p:nvPr>
        </p:nvSpPr>
        <p:spPr>
          <a:xfrm>
            <a:off x="9909641" y="12564567"/>
            <a:ext cx="1089966" cy="461366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cap="all" sz="2400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Клиент</a:t>
            </a:r>
          </a:p>
        </p:txBody>
      </p:sp>
      <p:sp>
        <p:nvSpPr>
          <p:cNvPr id="48" name="ДАТА"/>
          <p:cNvSpPr txBox="1"/>
          <p:nvPr>
            <p:ph type="body" sz="quarter" idx="25"/>
          </p:nvPr>
        </p:nvSpPr>
        <p:spPr>
          <a:xfrm>
            <a:off x="2153390" y="12515850"/>
            <a:ext cx="1448436" cy="8509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ДАТА</a:t>
            </a:r>
          </a:p>
        </p:txBody>
      </p:sp>
      <p:sp>
        <p:nvSpPr>
          <p:cNvPr id="49" name="Изображение"/>
          <p:cNvSpPr/>
          <p:nvPr>
            <p:ph type="pic" sz="half" idx="26"/>
          </p:nvPr>
        </p:nvSpPr>
        <p:spPr>
          <a:xfrm>
            <a:off x="635000" y="-835079"/>
            <a:ext cx="9211734" cy="13817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50" name="Изображение"/>
          <p:cNvSpPr/>
          <p:nvPr>
            <p:ph type="pic" sz="quarter" idx="27"/>
          </p:nvPr>
        </p:nvSpPr>
        <p:spPr>
          <a:xfrm>
            <a:off x="9893300" y="279400"/>
            <a:ext cx="4572000" cy="609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51" name="Изображение"/>
          <p:cNvSpPr/>
          <p:nvPr>
            <p:ph type="pic" sz="quarter" idx="28"/>
          </p:nvPr>
        </p:nvSpPr>
        <p:spPr>
          <a:xfrm>
            <a:off x="9906000" y="3708400"/>
            <a:ext cx="4572000" cy="6858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52" name="Изображение"/>
          <p:cNvSpPr/>
          <p:nvPr>
            <p:ph type="pic" sz="half" idx="29"/>
          </p:nvPr>
        </p:nvSpPr>
        <p:spPr>
          <a:xfrm>
            <a:off x="14559244" y="-835079"/>
            <a:ext cx="9245601" cy="1386840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53" name="Текст заголовка"/>
          <p:cNvSpPr txBox="1"/>
          <p:nvPr>
            <p:ph type="title"/>
          </p:nvPr>
        </p:nvSpPr>
        <p:spPr>
          <a:xfrm>
            <a:off x="2159000" y="10121900"/>
            <a:ext cx="19685000" cy="1460500"/>
          </a:xfrm>
          <a:prstGeom prst="rect">
            <a:avLst/>
          </a:prstGeom>
        </p:spPr>
        <p:txBody>
          <a:bodyPr anchor="b"/>
          <a:lstStyle>
            <a:lvl1pPr>
              <a:defRPr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54" name="Уровень текста 1…"/>
          <p:cNvSpPr txBox="1"/>
          <p:nvPr>
            <p:ph type="body" sz="quarter" idx="1"/>
          </p:nvPr>
        </p:nvSpPr>
        <p:spPr>
          <a:xfrm>
            <a:off x="2159000" y="11569700"/>
            <a:ext cx="19685000" cy="97790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50000"/>
              </a:lnSpc>
              <a:spcBef>
                <a:spcPts val="0"/>
              </a:spcBef>
              <a:buSzTx/>
              <a:buNone/>
              <a:defRPr cap="all" sz="5800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0">
              <a:spcBef>
                <a:spcPts val="0"/>
              </a:spcBef>
              <a:buSzTx/>
              <a:buNone/>
              <a:defRPr cap="all" sz="6200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0">
              <a:spcBef>
                <a:spcPts val="0"/>
              </a:spcBef>
              <a:buSzTx/>
              <a:buNone/>
              <a:defRPr cap="all" sz="6200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0">
              <a:spcBef>
                <a:spcPts val="0"/>
              </a:spcBef>
              <a:buSzTx/>
              <a:buNone/>
              <a:defRPr cap="all" sz="6200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0">
              <a:spcBef>
                <a:spcPts val="0"/>
              </a:spcBef>
              <a:buSzTx/>
              <a:buNone/>
              <a:defRPr cap="all" sz="6200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5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 — по центру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Текст заголовка"/>
          <p:cNvSpPr txBox="1"/>
          <p:nvPr>
            <p:ph type="title"/>
          </p:nvPr>
        </p:nvSpPr>
        <p:spPr>
          <a:xfrm>
            <a:off x="1943100" y="5016500"/>
            <a:ext cx="20510500" cy="3683000"/>
          </a:xfrm>
          <a:prstGeom prst="rect">
            <a:avLst/>
          </a:prstGeom>
        </p:spPr>
        <p:txBody>
          <a:bodyPr/>
          <a:lstStyle>
            <a:lvl1pPr>
              <a:defRPr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63" name="Номер слайда"/>
          <p:cNvSpPr txBox="1"/>
          <p:nvPr>
            <p:ph type="sldNum" sz="quarter" idx="2"/>
          </p:nvPr>
        </p:nvSpPr>
        <p:spPr>
          <a:xfrm>
            <a:off x="12020860" y="13322300"/>
            <a:ext cx="368504" cy="3746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 — вертикально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Изображение"/>
          <p:cNvSpPr/>
          <p:nvPr>
            <p:ph type="pic" idx="21"/>
          </p:nvPr>
        </p:nvSpPr>
        <p:spPr>
          <a:xfrm>
            <a:off x="12823657" y="1271002"/>
            <a:ext cx="9611165" cy="14416743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71" name="Текст заголовка"/>
          <p:cNvSpPr txBox="1"/>
          <p:nvPr>
            <p:ph type="title"/>
          </p:nvPr>
        </p:nvSpPr>
        <p:spPr>
          <a:xfrm>
            <a:off x="1968500" y="1968500"/>
            <a:ext cx="9525000" cy="5334000"/>
          </a:xfrm>
          <a:prstGeom prst="rect">
            <a:avLst/>
          </a:prstGeom>
        </p:spPr>
        <p:txBody>
          <a:bodyPr anchor="b"/>
          <a:lstStyle>
            <a:lvl1pPr>
              <a:defRPr cap="all" sz="9000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72" name="Уровень текста 1…"/>
          <p:cNvSpPr txBox="1"/>
          <p:nvPr>
            <p:ph type="body" sz="quarter" idx="1"/>
          </p:nvPr>
        </p:nvSpPr>
        <p:spPr>
          <a:xfrm>
            <a:off x="1968500" y="7302500"/>
            <a:ext cx="9525000" cy="45085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7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 — сверх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Текст заголовка"/>
          <p:cNvSpPr txBox="1"/>
          <p:nvPr>
            <p:ph type="title"/>
          </p:nvPr>
        </p:nvSpPr>
        <p:spPr>
          <a:xfrm>
            <a:off x="1930400" y="355600"/>
            <a:ext cx="20510500" cy="3429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58AAB"/>
                </a:solidFill>
              </a:defRPr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81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 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Текст заголовка"/>
          <p:cNvSpPr txBox="1"/>
          <p:nvPr>
            <p:ph type="title"/>
          </p:nvPr>
        </p:nvSpPr>
        <p:spPr>
          <a:xfrm>
            <a:off x="1930400" y="355600"/>
            <a:ext cx="20510500" cy="3429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58AAB"/>
                </a:solidFill>
              </a:defRPr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89" name="Уровень текста 1…"/>
          <p:cNvSpPr txBox="1"/>
          <p:nvPr>
            <p:ph type="body" idx="1"/>
          </p:nvPr>
        </p:nvSpPr>
        <p:spPr>
          <a:xfrm>
            <a:off x="1930400" y="3937000"/>
            <a:ext cx="20510500" cy="80645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90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, пункты и 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Изображение"/>
          <p:cNvSpPr/>
          <p:nvPr>
            <p:ph type="pic" sz="half" idx="21"/>
          </p:nvPr>
        </p:nvSpPr>
        <p:spPr>
          <a:xfrm>
            <a:off x="13284200" y="1447800"/>
            <a:ext cx="9144000" cy="137160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8" name="Текст заголовка"/>
          <p:cNvSpPr txBox="1"/>
          <p:nvPr>
            <p:ph type="title"/>
          </p:nvPr>
        </p:nvSpPr>
        <p:spPr>
          <a:xfrm>
            <a:off x="1930400" y="355600"/>
            <a:ext cx="20510500" cy="3429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58AAB"/>
                </a:solidFill>
              </a:defRPr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99" name="Уровень текста 1…"/>
          <p:cNvSpPr txBox="1"/>
          <p:nvPr>
            <p:ph type="body" sz="half" idx="1"/>
          </p:nvPr>
        </p:nvSpPr>
        <p:spPr>
          <a:xfrm>
            <a:off x="1943100" y="3937000"/>
            <a:ext cx="10033000" cy="8064500"/>
          </a:xfrm>
          <a:prstGeom prst="rect">
            <a:avLst/>
          </a:prstGeom>
        </p:spPr>
        <p:txBody>
          <a:bodyPr/>
          <a:lstStyle>
            <a:lvl1pPr marL="495300" indent="-495300">
              <a:spcBef>
                <a:spcPts val="3900"/>
              </a:spcBef>
              <a:buBlip>
                <a:blip r:embed="rId2"/>
              </a:buBlip>
              <a:defRPr sz="4200"/>
            </a:lvl1pPr>
            <a:lvl2pPr marL="990600" indent="-495300">
              <a:spcBef>
                <a:spcPts val="3900"/>
              </a:spcBef>
              <a:buBlip>
                <a:blip r:embed="rId2"/>
              </a:buBlip>
              <a:defRPr sz="4200"/>
            </a:lvl2pPr>
            <a:lvl3pPr marL="1485900" indent="-495300">
              <a:spcBef>
                <a:spcPts val="3900"/>
              </a:spcBef>
              <a:buBlip>
                <a:blip r:embed="rId2"/>
              </a:buBlip>
              <a:defRPr sz="4200"/>
            </a:lvl3pPr>
            <a:lvl4pPr marL="1981200" indent="-495300">
              <a:spcBef>
                <a:spcPts val="3900"/>
              </a:spcBef>
              <a:buBlip>
                <a:blip r:embed="rId2"/>
              </a:buBlip>
              <a:defRPr sz="4200"/>
            </a:lvl4pPr>
            <a:lvl5pPr marL="2476500" indent="-495300">
              <a:spcBef>
                <a:spcPts val="3900"/>
              </a:spcBef>
              <a:buBlip>
                <a:blip r:embed="rId2"/>
              </a:buBlip>
              <a:defRPr sz="42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00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Уровень текста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08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Relationship Id="rId16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"/>
          <p:cNvSpPr/>
          <p:nvPr/>
        </p:nvSpPr>
        <p:spPr>
          <a:xfrm>
            <a:off x="520700" y="393700"/>
            <a:ext cx="23342600" cy="129667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" name="Уровень текста 1…"/>
          <p:cNvSpPr txBox="1"/>
          <p:nvPr>
            <p:ph type="body" idx="1"/>
          </p:nvPr>
        </p:nvSpPr>
        <p:spPr>
          <a:xfrm>
            <a:off x="1943100" y="2070100"/>
            <a:ext cx="20510500" cy="9588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4" name="Текст заголовка"/>
          <p:cNvSpPr txBox="1"/>
          <p:nvPr>
            <p:ph type="title"/>
          </p:nvPr>
        </p:nvSpPr>
        <p:spPr>
          <a:xfrm>
            <a:off x="1943100" y="381000"/>
            <a:ext cx="20510500" cy="342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Текст заголовка</a:t>
            </a:r>
          </a:p>
        </p:txBody>
      </p:sp>
      <p:sp>
        <p:nvSpPr>
          <p:cNvPr id="5" name="Номер слайда"/>
          <p:cNvSpPr txBox="1"/>
          <p:nvPr>
            <p:ph type="sldNum" sz="quarter" idx="2"/>
          </p:nvPr>
        </p:nvSpPr>
        <p:spPr>
          <a:xfrm>
            <a:off x="12019654" y="13350900"/>
            <a:ext cx="368504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1800">
                <a:solidFill>
                  <a:srgbClr val="5C88A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  <p:sldLayoutId id="2147483661" r:id="rId16"/>
    <p:sldLayoutId id="2147483662" r:id="rId17"/>
  </p:sldLayoutIdLst>
  <p:transition xmlns:p14="http://schemas.microsoft.com/office/powerpoint/2010/main" spd="med" advClick="1"/>
  <p:txStyles>
    <p:titleStyle>
      <a:lvl1pPr marL="0" marR="0" indent="0" algn="l" defTabSz="825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0" algn="l" defTabSz="825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0" algn="l" defTabSz="825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0" algn="l" defTabSz="825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0" algn="l" defTabSz="825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0" algn="l" defTabSz="825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0" algn="l" defTabSz="825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0" algn="l" defTabSz="825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0" algn="l" defTabSz="825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9pPr>
    </p:titleStyle>
    <p:bodyStyle>
      <a:lvl1pPr marL="5842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5000" u="none"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1684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5000" u="none"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7526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5000" u="none"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23368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5000" u="none"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9210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5000" u="none"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35052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5000" u="none"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40894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5000" u="none"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46736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5000" u="none"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52578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5000" u="none"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png"/><Relationship Id="rId3" Type="http://schemas.openxmlformats.org/officeDocument/2006/relationships/hyperlink" Target="https://data.mos.ru/opendata/7701236617-zaplanirovannye-dorojnye-remontnye-raboty-na-2020-god" TargetMode="Externa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7.png"/><Relationship Id="rId3" Type="http://schemas.openxmlformats.org/officeDocument/2006/relationships/image" Target="../media/image1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8.png"/><Relationship Id="rId3" Type="http://schemas.openxmlformats.org/officeDocument/2006/relationships/image" Target="../media/image1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png"/><Relationship Id="rId3" Type="http://schemas.openxmlformats.org/officeDocument/2006/relationships/hyperlink" Target="https://github.com/skabrits/Xackaton" TargetMode="Externa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Бот Анализатор московсих дорог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Бот Анализатор московсих дорог</a:t>
            </a:r>
          </a:p>
        </p:txBody>
      </p:sp>
      <p:sp>
        <p:nvSpPr>
          <p:cNvPr id="168" name="Российская физическая церковь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Российская физическая церковь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1550034_original.jpg" descr="1550034_original.jpg"/>
          <p:cNvPicPr>
            <a:picLocks noChangeAspect="0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3335000" y="3873500"/>
            <a:ext cx="9093200" cy="8204200"/>
          </a:xfrm>
          <a:prstGeom prst="rect">
            <a:avLst/>
          </a:prstGeom>
        </p:spPr>
      </p:pic>
      <p:sp>
        <p:nvSpPr>
          <p:cNvPr id="171" name="Анализ рын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Анализ рынка</a:t>
            </a:r>
          </a:p>
        </p:txBody>
      </p:sp>
      <p:sp>
        <p:nvSpPr>
          <p:cNvPr id="172" name="Ремонт дорог требует контроля качества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</a:pPr>
            <a:r>
              <a:t>Ремонт дорог требует контроля качества</a:t>
            </a:r>
          </a:p>
          <a:p>
            <a:pPr>
              <a:buBlip>
                <a:blip r:embed="rId3"/>
              </a:buBlip>
            </a:pPr>
            <a:r>
              <a:t>Легко находить отклонения</a:t>
            </a:r>
          </a:p>
          <a:p>
            <a:pPr>
              <a:buBlip>
                <a:blip r:embed="rId3"/>
              </a:buBlip>
            </a:pPr>
            <a:r>
              <a:t>Госсубсидии - неплохая база для старта</a:t>
            </a:r>
          </a:p>
          <a:p>
            <a:pPr>
              <a:buBlip>
                <a:blip r:embed="rId3"/>
              </a:buBlip>
            </a:pPr>
            <a:r>
              <a:t>Минимум конкурентов (Росстат не в счёт)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Сталин 3000"/>
          <p:cNvSpPr txBox="1"/>
          <p:nvPr>
            <p:ph type="title"/>
          </p:nvPr>
        </p:nvSpPr>
        <p:spPr>
          <a:xfrm>
            <a:off x="7429500" y="5829690"/>
            <a:ext cx="9525001" cy="5334001"/>
          </a:xfrm>
          <a:prstGeom prst="rect">
            <a:avLst/>
          </a:prstGeom>
        </p:spPr>
        <p:txBody>
          <a:bodyPr/>
          <a:lstStyle/>
          <a:p>
            <a:pPr/>
            <a:r>
              <a:t>Сталин 3000</a:t>
            </a:r>
          </a:p>
        </p:txBody>
      </p:sp>
      <p:sp>
        <p:nvSpPr>
          <p:cNvPr id="175" name="Нейросеть"/>
          <p:cNvSpPr txBox="1"/>
          <p:nvPr>
            <p:ph type="body" sz="quarter" idx="1"/>
          </p:nvPr>
        </p:nvSpPr>
        <p:spPr>
          <a:xfrm>
            <a:off x="7429500" y="11163690"/>
            <a:ext cx="9525001" cy="4508501"/>
          </a:xfrm>
          <a:prstGeom prst="rect">
            <a:avLst/>
          </a:prstGeom>
        </p:spPr>
        <p:txBody>
          <a:bodyPr/>
          <a:lstStyle/>
          <a:p>
            <a:pPr/>
            <a:r>
              <a:t>Нейросеть</a:t>
            </a:r>
          </a:p>
        </p:txBody>
      </p:sp>
      <p:pic>
        <p:nvPicPr>
          <p:cNvPr id="176" name="Снимок экрана 2020-11-22 в 17.20.12.png" descr="Снимок экрана 2020-11-22 в 17.20.1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01751" y="562832"/>
            <a:ext cx="17180498" cy="814533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сбор-данных-122027787.jpg" descr="сбор-данных-122027787.jpg"/>
          <p:cNvPicPr>
            <a:picLocks noChangeAspect="0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2814300" y="1892124"/>
            <a:ext cx="9664700" cy="9982201"/>
          </a:xfrm>
          <a:prstGeom prst="rect">
            <a:avLst/>
          </a:prstGeom>
        </p:spPr>
      </p:pic>
      <p:sp>
        <p:nvSpPr>
          <p:cNvPr id="179" name="Онлайн сбор данных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Онлайн сбор данных</a:t>
            </a:r>
          </a:p>
        </p:txBody>
      </p:sp>
      <p:sp>
        <p:nvSpPr>
          <p:cNvPr id="180" name="С официальных сайтов: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660400">
              <a:defRPr sz="4000"/>
            </a:pPr>
            <a:r>
              <a:t>С официальных сайтов: </a:t>
            </a:r>
          </a:p>
          <a:p>
            <a:pPr defTabSz="660400">
              <a:defRPr sz="4000"/>
            </a:pPr>
            <a:r>
              <a:rPr u="sng">
                <a:hlinkClick r:id="rId3" invalidUrl="" action="" tgtFrame="" tooltip="" history="1" highlightClick="0" endSnd="0"/>
              </a:rPr>
              <a:t>https://data.mos.ru/opendata/7701236617-zaplanirovannye-dorojnye-remontnye-raboty-na-2020-god</a:t>
            </a:r>
            <a:r>
              <a:t> - дороги</a:t>
            </a:r>
          </a:p>
          <a:p>
            <a:pPr defTabSz="660400">
              <a:defRPr sz="4000"/>
            </a:pPr>
          </a:p>
          <a:p>
            <a:pPr defTabSz="660400">
              <a:defRPr sz="4000"/>
            </a:pPr>
            <a:r>
              <a:t>https://pogoda1.ru/moscow/march-2020/ - погода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bot1.jpg" descr="bot1.jpg"/>
          <p:cNvPicPr>
            <a:picLocks noChangeAspect="0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3335000" y="3873500"/>
            <a:ext cx="9093200" cy="8204200"/>
          </a:xfrm>
          <a:prstGeom prst="rect">
            <a:avLst/>
          </a:prstGeom>
        </p:spPr>
      </p:pic>
      <p:sp>
        <p:nvSpPr>
          <p:cNvPr id="183" name="Фичи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Фичи</a:t>
            </a:r>
          </a:p>
        </p:txBody>
      </p:sp>
      <p:sp>
        <p:nvSpPr>
          <p:cNvPr id="184" name="Удобный интерфейс через чат бота ВК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</a:pPr>
            <a:r>
              <a:t>Удобный интерфейс через чат бота ВК</a:t>
            </a:r>
          </a:p>
          <a:p>
            <a:pPr>
              <a:buBlip>
                <a:blip r:embed="rId3"/>
              </a:buBlip>
            </a:pPr>
            <a:r>
              <a:t>Масштабируемость алгоритмов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it-growth.png" descr="it-growth.png"/>
          <p:cNvPicPr>
            <a:picLocks noChangeAspect="0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3334999" y="3873500"/>
            <a:ext cx="9093201" cy="8204200"/>
          </a:xfrm>
          <a:prstGeom prst="rect">
            <a:avLst/>
          </a:prstGeom>
        </p:spPr>
      </p:pic>
      <p:sp>
        <p:nvSpPr>
          <p:cNvPr id="187" name="Перспективы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Перспективы</a:t>
            </a:r>
          </a:p>
        </p:txBody>
      </p:sp>
      <p:sp>
        <p:nvSpPr>
          <p:cNvPr id="188" name="Интеграция с порталом госуслуг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</a:pPr>
            <a:r>
              <a:t>Интеграция с порталом госуслуг</a:t>
            </a:r>
          </a:p>
          <a:p>
            <a:pPr>
              <a:buBlip>
                <a:blip r:embed="rId3"/>
              </a:buBlip>
            </a:pPr>
            <a:r>
              <a:t>Расширение на все регионы России</a:t>
            </a:r>
          </a:p>
          <a:p>
            <a:pPr>
              <a:buBlip>
                <a:blip r:embed="rId3"/>
              </a:buBlip>
            </a:pPr>
            <a:r>
              <a:t>Распространение на другие виды работ</a:t>
            </a:r>
          </a:p>
          <a:p>
            <a:pPr>
              <a:buBlip>
                <a:blip r:embed="rId3"/>
              </a:buBlip>
            </a:pPr>
            <a:r>
              <a:t>Интеграция с сервисами отзывов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2116124.jpg" descr="2116124.jpg"/>
          <p:cNvPicPr>
            <a:picLocks noChangeAspect="0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2820650" y="2026137"/>
            <a:ext cx="9664701" cy="9663726"/>
          </a:xfrm>
          <a:prstGeom prst="rect">
            <a:avLst/>
          </a:prstGeom>
        </p:spPr>
      </p:pic>
      <p:sp>
        <p:nvSpPr>
          <p:cNvPr id="191" name="Спасибо за внимание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Спасибо за внимание</a:t>
            </a:r>
          </a:p>
        </p:txBody>
      </p:sp>
      <p:sp>
        <p:nvSpPr>
          <p:cNvPr id="192" name="Гитхаб: https://github.com/skabrits/Xackaton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Гитхаб: </a:t>
            </a:r>
            <a:r>
              <a:rPr u="sng">
                <a:hlinkClick r:id="rId3" invalidUrl="" action="" tgtFrame="" tooltip="" history="1" highlightClick="0" endSnd="0"/>
              </a:rPr>
              <a:t>https://github.com/skabrits/Xackaton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2.png"/></Relationships>
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3.png"/></Relationships>

</file>

<file path=ppt/theme/theme1.xml><?xml version="1.0" encoding="utf-8"?>
<a:theme xmlns:a="http://schemas.openxmlformats.org/drawingml/2006/main" xmlns:r="http://schemas.openxmlformats.org/officeDocument/2006/relationships" name="Blueprint">
  <a:themeElements>
    <a:clrScheme name="Blueprint">
      <a:dk1>
        <a:srgbClr val="AB7655"/>
      </a:dk1>
      <a:lt1>
        <a:srgbClr val="558AAB"/>
      </a:lt1>
      <a:dk2>
        <a:srgbClr val="53585F"/>
      </a:dk2>
      <a:lt2>
        <a:srgbClr val="DCDEE0"/>
      </a:lt2>
      <a:accent1>
        <a:srgbClr val="577198"/>
      </a:accent1>
      <a:accent2>
        <a:srgbClr val="59824B"/>
      </a:accent2>
      <a:accent3>
        <a:srgbClr val="B98F20"/>
      </a:accent3>
      <a:accent4>
        <a:srgbClr val="BF6322"/>
      </a:accent4>
      <a:accent5>
        <a:srgbClr val="902422"/>
      </a:accent5>
      <a:accent6>
        <a:srgbClr val="574170"/>
      </a:accent6>
      <a:hlink>
        <a:srgbClr val="0000FF"/>
      </a:hlink>
      <a:folHlink>
        <a:srgbClr val="FF00FF"/>
      </a:folHlink>
    </a:clrScheme>
    <a:fontScheme name="Blueprint">
      <a:majorFont>
        <a:latin typeface="Helvetica Neue Bold Condensed"/>
        <a:ea typeface="Helvetica Neue Bold Condensed"/>
        <a:cs typeface="Helvetica Neue Bold Condensed"/>
      </a:majorFont>
      <a:minorFont>
        <a:latin typeface="Helvetica Neue Light"/>
        <a:ea typeface="Helvetica Neue Light"/>
        <a:cs typeface="Helvetica Neue Light"/>
      </a:minorFont>
    </a:fontScheme>
    <a:fmtScheme name="Bluepri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200" u="none" kumimoji="0" normalizeH="0">
            <a:ln>
              <a:noFill/>
            </a:ln>
            <a:solidFill>
              <a:srgbClr val="DEDEDE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558AAB"/>
            </a:solidFill>
            <a:effectLst/>
            <a:uFillTx/>
            <a:latin typeface="+mj-lt"/>
            <a:ea typeface="+mj-ea"/>
            <a:cs typeface="+mj-cs"/>
            <a:sym typeface="Helvetica Neue Bold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Blueprint">
  <a:themeElements>
    <a:clrScheme name="Blueprint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577198"/>
      </a:accent1>
      <a:accent2>
        <a:srgbClr val="59824B"/>
      </a:accent2>
      <a:accent3>
        <a:srgbClr val="B98F20"/>
      </a:accent3>
      <a:accent4>
        <a:srgbClr val="BF6322"/>
      </a:accent4>
      <a:accent5>
        <a:srgbClr val="902422"/>
      </a:accent5>
      <a:accent6>
        <a:srgbClr val="574170"/>
      </a:accent6>
      <a:hlink>
        <a:srgbClr val="0000FF"/>
      </a:hlink>
      <a:folHlink>
        <a:srgbClr val="FF00FF"/>
      </a:folHlink>
    </a:clrScheme>
    <a:fontScheme name="Blueprint">
      <a:majorFont>
        <a:latin typeface="Helvetica Neue Bold Condensed"/>
        <a:ea typeface="Helvetica Neue Bold Condensed"/>
        <a:cs typeface="Helvetica Neue Bold Condensed"/>
      </a:majorFont>
      <a:minorFont>
        <a:latin typeface="Helvetica Neue Light"/>
        <a:ea typeface="Helvetica Neue Light"/>
        <a:cs typeface="Helvetica Neue Light"/>
      </a:minorFont>
    </a:fontScheme>
    <a:fmtScheme name="Bluepri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200" u="none" kumimoji="0" normalizeH="0">
            <a:ln>
              <a:noFill/>
            </a:ln>
            <a:solidFill>
              <a:srgbClr val="DEDEDE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558AAB"/>
            </a:solidFill>
            <a:effectLst/>
            <a:uFillTx/>
            <a:latin typeface="+mj-lt"/>
            <a:ea typeface="+mj-ea"/>
            <a:cs typeface="+mj-cs"/>
            <a:sym typeface="Helvetica Neue Bold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